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6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04"/>
  </p:normalViewPr>
  <p:slideViewPr>
    <p:cSldViewPr snapToGrid="0" snapToObjects="1">
      <p:cViewPr varScale="1">
        <p:scale>
          <a:sx n="96" d="100"/>
          <a:sy n="96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1427F-9EEF-BB4D-88C0-BB2ED7799FC6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C2E2-FFBD-1846-B642-20297EA92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9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1427F-9EEF-BB4D-88C0-BB2ED7799FC6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C2E2-FFBD-1846-B642-20297EA92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6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1427F-9EEF-BB4D-88C0-BB2ED7799FC6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C2E2-FFBD-1846-B642-20297EA92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1427F-9EEF-BB4D-88C0-BB2ED7799FC6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C2E2-FFBD-1846-B642-20297EA92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23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1427F-9EEF-BB4D-88C0-BB2ED7799FC6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C2E2-FFBD-1846-B642-20297EA92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34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1427F-9EEF-BB4D-88C0-BB2ED7799FC6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C2E2-FFBD-1846-B642-20297EA92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14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1427F-9EEF-BB4D-88C0-BB2ED7799FC6}" type="datetimeFigureOut">
              <a:rPr lang="en-US" smtClean="0"/>
              <a:t>4/22/18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C2E2-FFBD-1846-B642-20297EA92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4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1427F-9EEF-BB4D-88C0-BB2ED7799FC6}" type="datetimeFigureOut">
              <a:rPr lang="en-US" smtClean="0"/>
              <a:t>4/22/18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C2E2-FFBD-1846-B642-20297EA92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98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1427F-9EEF-BB4D-88C0-BB2ED7799FC6}" type="datetimeFigureOut">
              <a:rPr lang="en-US" smtClean="0"/>
              <a:t>4/22/18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C2E2-FFBD-1846-B642-20297EA92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07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1427F-9EEF-BB4D-88C0-BB2ED7799FC6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C2E2-FFBD-1846-B642-20297EA92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16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1427F-9EEF-BB4D-88C0-BB2ED7799FC6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CC2E2-FFBD-1846-B642-20297EA92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65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1427F-9EEF-BB4D-88C0-BB2ED7799FC6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CC2E2-FFBD-1846-B642-20297EA92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90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140" y="0"/>
            <a:ext cx="9179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6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6" y="0"/>
            <a:ext cx="11122163" cy="686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68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33" y="0"/>
            <a:ext cx="11099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9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3531"/>
            <a:ext cx="12192000" cy="317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44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Feldman</dc:creator>
  <cp:lastModifiedBy>Nathan Feldman</cp:lastModifiedBy>
  <cp:revision>4</cp:revision>
  <dcterms:created xsi:type="dcterms:W3CDTF">2018-04-22T23:29:40Z</dcterms:created>
  <dcterms:modified xsi:type="dcterms:W3CDTF">2018-04-22T23:43:56Z</dcterms:modified>
</cp:coreProperties>
</file>